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9"/>
  </p:notesMasterIdLst>
  <p:handoutMasterIdLst>
    <p:handoutMasterId r:id="rId30"/>
  </p:handoutMasterIdLst>
  <p:sldIdLst>
    <p:sldId id="358" r:id="rId2"/>
    <p:sldId id="397" r:id="rId3"/>
    <p:sldId id="420" r:id="rId4"/>
    <p:sldId id="421" r:id="rId5"/>
    <p:sldId id="422" r:id="rId6"/>
    <p:sldId id="398" r:id="rId7"/>
    <p:sldId id="426" r:id="rId8"/>
    <p:sldId id="423" r:id="rId9"/>
    <p:sldId id="437" r:id="rId10"/>
    <p:sldId id="399" r:id="rId11"/>
    <p:sldId id="441" r:id="rId12"/>
    <p:sldId id="400" r:id="rId13"/>
    <p:sldId id="440" r:id="rId14"/>
    <p:sldId id="438" r:id="rId15"/>
    <p:sldId id="439" r:id="rId16"/>
    <p:sldId id="401" r:id="rId17"/>
    <p:sldId id="403" r:id="rId18"/>
    <p:sldId id="404" r:id="rId19"/>
    <p:sldId id="405" r:id="rId20"/>
    <p:sldId id="430" r:id="rId21"/>
    <p:sldId id="442" r:id="rId22"/>
    <p:sldId id="406" r:id="rId23"/>
    <p:sldId id="407" r:id="rId24"/>
    <p:sldId id="433" r:id="rId25"/>
    <p:sldId id="432" r:id="rId26"/>
    <p:sldId id="408" r:id="rId27"/>
    <p:sldId id="417" r:id="rId28"/>
  </p:sldIdLst>
  <p:sldSz cx="12192000" cy="6858000"/>
  <p:notesSz cx="9926638" cy="6797675"/>
  <p:custShowLst>
    <p:custShow name="Custom Show 1" id="0">
      <p:sldLst/>
    </p:custShow>
    <p:custShow name="Custom Show 2" id="1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sz="3200" u="sng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9900"/>
    <a:srgbClr val="0033CC"/>
    <a:srgbClr val="33CC33"/>
    <a:srgbClr val="CC00FF"/>
    <a:srgbClr val="008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9" autoAdjust="0"/>
    <p:restoredTop sz="89409" autoAdjust="0"/>
  </p:normalViewPr>
  <p:slideViewPr>
    <p:cSldViewPr>
      <p:cViewPr varScale="1">
        <p:scale>
          <a:sx n="51" d="100"/>
          <a:sy n="51" d="100"/>
        </p:scale>
        <p:origin x="113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3.xml"/><Relationship Id="rId21" Type="http://schemas.openxmlformats.org/officeDocument/2006/relationships/slide" Target="slides/slide2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20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7.xml"/><Relationship Id="rId5" Type="http://schemas.openxmlformats.org/officeDocument/2006/relationships/slide" Target="slides/slide5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10" Type="http://schemas.openxmlformats.org/officeDocument/2006/relationships/slide" Target="slides/slide10.xml"/><Relationship Id="rId19" Type="http://schemas.openxmlformats.org/officeDocument/2006/relationships/slide" Target="slides/slide2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7.xml"/><Relationship Id="rId22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CAB7-A808-4094-AFC6-94AD5E505A27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62C69-6606-48E2-AA9E-A587201B2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54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5" y="0"/>
            <a:ext cx="430154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7163" y="509588"/>
            <a:ext cx="4532312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791"/>
            <a:ext cx="430154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5" y="6457791"/>
            <a:ext cx="430154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>
                <a:ea typeface="굴림" panose="020B0600000101010101" pitchFamily="50" charset="-127"/>
              </a:defRPr>
            </a:lvl1pPr>
          </a:lstStyle>
          <a:p>
            <a:fld id="{79B90F6C-CA69-425A-AD62-8DF11D4EA6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0116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8A99AA-B054-468A-96F2-37C770734CD2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7163" y="509588"/>
            <a:ext cx="4532312" cy="254952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05425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81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5703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829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8489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410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5976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9340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4719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430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33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385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6420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761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673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455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201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920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389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5650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319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765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0F6C-CA69-425A-AD62-8DF11D4EA6BF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3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3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71FBC0-B204-40DD-BB4A-9C6527CA2D5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996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D7453-5499-487C-8237-B9353F3B119A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472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D8DE21-63B0-4D6F-BDCC-738F2FCE3DBC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9345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BB076-38AC-40F6-9E98-B419579FB422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548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9FB7F-5E5E-46F2-845D-8F59E5A21A3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682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59FC7F-A645-433D-BA2D-5EBD711AF04E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810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3F935-8F4C-4C0C-B295-247ADCF3A09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410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9AA351-84DF-4C18-B47D-03289A217D9C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01CC4-5D6D-423C-AD3F-11BF2FEB6214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30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Jump to Python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7B3577-5045-47DA-99C5-0DBBAAA9EF54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847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521" y="6562674"/>
            <a:ext cx="12188479" cy="3321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ustomShape 3"/>
          <p:cNvSpPr/>
          <p:nvPr userDrawn="1"/>
        </p:nvSpPr>
        <p:spPr>
          <a:xfrm>
            <a:off x="-940765" y="6551100"/>
            <a:ext cx="3401737" cy="61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1600" u="none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yjsong</a:t>
            </a:r>
            <a:r>
              <a:rPr lang="en-US" sz="1600" u="none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r>
              <a:rPr lang="en-US" sz="1600" u="none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2018</a:t>
            </a:r>
            <a:endParaRPr lang="en-US" u="none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10X10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4271">
            <a:off x="11311124" y="193181"/>
            <a:ext cx="696568" cy="9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4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soyoo.com/2016/09/13/install-raspberry-pi-3-5-touch-screen-driver-for-raspbian-jessi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erry-pi-deskto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844" y="1663969"/>
            <a:ext cx="12192000" cy="1258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533930"/>
            <a:ext cx="12192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044994"/>
            <a:ext cx="12192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0792" y="1441493"/>
            <a:ext cx="10080104" cy="1703040"/>
          </a:xfrm>
        </p:spPr>
        <p:txBody>
          <a:bodyPr anchor="ctr" anchorCtr="0"/>
          <a:lstStyle/>
          <a:p>
            <a:r>
              <a:rPr lang="ko-KR" altLang="en-US" sz="4000" b="1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라즈베리파이</a:t>
            </a:r>
            <a:r>
              <a:rPr lang="en-US" altLang="ko-KR" sz="4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ko-KR" altLang="en-US" sz="4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을 이용한 </a:t>
            </a:r>
            <a:r>
              <a:rPr lang="ko-KR" altLang="en-US" sz="4000" b="1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리눅스</a:t>
            </a:r>
            <a:r>
              <a:rPr lang="ko-KR" altLang="en-US" sz="4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 서버 구축</a:t>
            </a:r>
            <a:endParaRPr lang="en-US" altLang="ko-KR" sz="4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863806" y="5202238"/>
            <a:ext cx="9144000" cy="1655762"/>
          </a:xfrm>
        </p:spPr>
        <p:txBody>
          <a:bodyPr/>
          <a:lstStyle/>
          <a:p>
            <a:r>
              <a:rPr lang="en-US" altLang="ko-KR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IT</a:t>
            </a:r>
            <a:r>
              <a:rPr lang="ko-KR" altLang="en-US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공학과</a:t>
            </a:r>
            <a:endParaRPr lang="en-US" altLang="ko-KR" b="1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ko-KR" altLang="en-US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송유정</a:t>
            </a:r>
            <a:endParaRPr lang="ko-KR" altLang="en-US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2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1572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한글 설치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89030" y="1052736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한글 설치 준비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apt-get update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apt-get </a:t>
            </a: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upgrade</a:t>
            </a:r>
            <a:endParaRPr lang="en-US" sz="16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0990" y="2116664"/>
            <a:ext cx="60960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ko-KR" alt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한글 </a:t>
            </a:r>
            <a:r>
              <a:rPr lang="ko-KR" altLang="en-US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입력기</a:t>
            </a: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설치</a:t>
            </a:r>
            <a:endParaRPr lang="en-US" sz="16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2680" y="3072665"/>
            <a:ext cx="6682531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Menu-&gt;Preference-&gt;</a:t>
            </a:r>
            <a:r>
              <a:rPr lang="en-US" sz="16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RaspberryPi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Configuration -&gt; </a:t>
            </a:r>
            <a:r>
              <a:rPr lang="en-US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Localisation</a:t>
            </a:r>
            <a:endParaRPr lang="en-US" sz="16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Set Locale-&gt;</a:t>
            </a:r>
            <a:r>
              <a:rPr lang="en-US" sz="16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Ko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KR, UTF-8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Set </a:t>
            </a:r>
            <a:r>
              <a:rPr lang="en-US" sz="16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Timezone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-&gt;Asia, Seoul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Set Keyboard-</a:t>
            </a: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&gt;Generic 105-key (</a:t>
            </a:r>
            <a:r>
              <a:rPr lang="en-US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lntl</a:t>
            </a: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 PC, </a:t>
            </a:r>
            <a:r>
              <a:rPr lang="en-US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Koeran</a:t>
            </a: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Korean</a:t>
            </a:r>
            <a:endParaRPr lang="en-US" sz="16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6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</a:t>
            </a:r>
            <a:r>
              <a:rPr lang="en-US" sz="16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Reboot</a:t>
            </a:r>
            <a:endParaRPr lang="en-US" sz="16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09" t="4571" r="37277" b="80890"/>
          <a:stretch/>
        </p:blipFill>
        <p:spPr>
          <a:xfrm>
            <a:off x="490990" y="2584342"/>
            <a:ext cx="9510049" cy="3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5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1572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한글 설치</a:t>
            </a:r>
            <a:endParaRPr lang="en-US" sz="2800" u="none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619" t="8657" r="68263" b="10625"/>
          <a:stretch/>
        </p:blipFill>
        <p:spPr>
          <a:xfrm>
            <a:off x="489030" y="1978694"/>
            <a:ext cx="2280546" cy="38164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9030" y="1052736"/>
            <a:ext cx="942339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메뉴 </a:t>
            </a:r>
            <a:r>
              <a:rPr lang="en-US" altLang="ko-KR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– </a:t>
            </a: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시스템 도구에서</a:t>
            </a:r>
            <a:r>
              <a:rPr lang="en-US" altLang="ko-KR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Fictx</a:t>
            </a:r>
            <a:r>
              <a:rPr lang="en-US" altLang="ko-KR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실행</a:t>
            </a:r>
            <a:endParaRPr lang="en-US" altLang="ko-KR" sz="16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오른쪽 상단 바에 </a:t>
            </a:r>
            <a:r>
              <a:rPr lang="ko-KR" altLang="en-US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입력기</a:t>
            </a: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오른쪽 버튼 누르고 현재 </a:t>
            </a:r>
            <a:r>
              <a:rPr lang="ko-KR" altLang="en-US" sz="16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입력기</a:t>
            </a:r>
            <a:r>
              <a:rPr lang="ko-KR" altLang="en-US" sz="16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설정 창 열고 상세 설정 </a:t>
            </a:r>
            <a:endParaRPr lang="en-US" sz="16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984" y="1199283"/>
            <a:ext cx="3539039" cy="5124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2056672"/>
            <a:ext cx="4421312" cy="24134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496" y="4804046"/>
            <a:ext cx="2860848" cy="16679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76" y="2056672"/>
            <a:ext cx="4315400" cy="2413446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16200000">
            <a:off x="2751309" y="3124719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7359532" y="4513439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1955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3”LCD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50506" y="980728"/>
            <a:ext cx="11334126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드라이버 사이트 접속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10X10" panose="020D0604000000000000" pitchFamily="50" charset="-127"/>
                <a:ea typeface="10X10" panose="020D0604000000000000" pitchFamily="50" charset="-127"/>
                <a:hlinkClick r:id="rId3"/>
              </a:rPr>
              <a:t>http://osoyoo.com/2016/09/13/install-raspberry-pi-3-5-touch-screen-driver-for-raspbian-jessie/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또는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LCD_show_v6_1_3.tar.gz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다운로드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2.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홈 디렉토리에 복사 후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tar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xzvf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LCD*.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tar.gz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3. cd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LCD_show_v6_1_3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4. LCD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출력할 경우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: ./LCD35_v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모디터로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출력할 경우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LCD_hdmi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80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10X10" panose="020D0604000000000000" pitchFamily="50" charset="-127"/>
                <a:ea typeface="10X10" panose="020D0604000000000000" pitchFamily="50" charset="-127"/>
              </a:rPr>
              <a:t>웹의 개념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85" y="1690688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클라이언트</a:t>
            </a: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(Client)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프로그램</a:t>
            </a: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20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사용자의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컴퓨터에 설치하여 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HTTP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를 통신 규약으로 하여 웹 서버와 접속하는 웹 브라우저 프로그램</a:t>
            </a:r>
            <a:endParaRPr lang="en-US" altLang="ko-KR" sz="16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클라이언트 프로그램은 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URL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을 해석하고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웹 서버에 접속해서 자원을 요청함으로써 최후에 결과를 보여줌</a:t>
            </a:r>
            <a:endParaRPr lang="en-US" altLang="ko-KR" sz="16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대표적인 웹 브라우저 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크롬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인터넷 </a:t>
            </a:r>
            <a:r>
              <a:rPr lang="ko-KR" altLang="en-US" sz="16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익스플로러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파이어폭스</a:t>
            </a:r>
            <a:endParaRPr lang="en-US" altLang="ko-KR" sz="16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서버</a:t>
            </a: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(Server) </a:t>
            </a: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프로그램</a:t>
            </a:r>
            <a:r>
              <a:rPr lang="en-US" altLang="ko-KR" sz="20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HTTP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프로토콜을 이용하여 접속한 클라이언트 프로그램의 요청을 받아 해당되는 자원을 클라이언트에게 전송</a:t>
            </a:r>
            <a:endParaRPr lang="en-US" altLang="ko-KR" sz="16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서버는 다양한 자원이 저장되어 있으며 일반적으로 전송되는 것은 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HTML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형태의 문서나 이미지이며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, HTML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형식이 아닌 정보는 </a:t>
            </a:r>
            <a:r>
              <a:rPr lang="ko-KR" altLang="en-US" sz="16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서버측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 응용프로그램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(JSP, PHP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등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을 사용하여 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HTML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형식으로 바꿔서 전송</a:t>
            </a:r>
            <a:endParaRPr lang="en-US" altLang="ko-KR" sz="16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대표적인 웹 서버 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아파치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en-US" altLang="ko-KR" sz="16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Apach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),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인터넷 정보 서버</a:t>
            </a:r>
            <a:r>
              <a:rPr lang="en-US" altLang="ko-KR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(IIS) </a:t>
            </a:r>
            <a:r>
              <a:rPr lang="ko-KR" altLang="en-US" sz="16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등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/>
            <a:endParaRPr lang="ko-KR" altLang="en-US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4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10X10" panose="020D0604000000000000" pitchFamily="50" charset="-127"/>
                <a:ea typeface="10X10" panose="020D0604000000000000" pitchFamily="50" charset="-127"/>
              </a:rPr>
              <a:t>웹의 작동원리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77" y="1412776"/>
            <a:ext cx="10152467" cy="502498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10X10" panose="020D0604000000000000" pitchFamily="50" charset="-127"/>
                <a:ea typeface="10X10" panose="020D0604000000000000" pitchFamily="50" charset="-127"/>
              </a:rPr>
              <a:t>웹의 작동 원리</a:t>
            </a:r>
            <a:endParaRPr lang="en-US" altLang="ko-KR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사용자는 웹 문서를 화면에 보여줄 수 있는 클라이언트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8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웹브라우저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를 사용하여 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HTTP 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프로토콜 자원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문서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) 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요구</a:t>
            </a:r>
            <a:endParaRPr lang="en-US" altLang="ko-KR" sz="18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클라이언트는 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URL 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분석 후 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DNS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에서 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Domain Name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을 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IP Address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로 변환하여 상대 서버에 연결하고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, URL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에 지정된 문서를 서버에 요청</a:t>
            </a:r>
            <a:endParaRPr lang="en-US" altLang="ko-KR" sz="18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서버는 요청한 문서를 클라이언트에 송신하고</a:t>
            </a:r>
            <a:r>
              <a:rPr lang="en-US" altLang="ko-KR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클라이언트는 해당 문서를 받음</a:t>
            </a:r>
            <a:endParaRPr lang="en-US" altLang="ko-KR" sz="18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클라이언트는 서버에게 받은 여러 형태의 문서를 모두 가져와서 화면에 보여줌</a:t>
            </a:r>
            <a:endParaRPr lang="en-US" altLang="ko-KR" sz="14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17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8864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10X10" panose="020D0604000000000000" pitchFamily="50" charset="-127"/>
                <a:ea typeface="10X10" panose="020D0604000000000000" pitchFamily="50" charset="-127"/>
              </a:rPr>
              <a:t>웹 서버의 구축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71464" y="1540275"/>
            <a:ext cx="830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latinLnBrk="0">
              <a:buFont typeface="Arial" panose="020B0604020202020204" pitchFamily="34" charset="0"/>
              <a:buChar char="•"/>
            </a:pP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웹 서버 컴퓨터 구축 </a:t>
            </a: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웹 서버 소프트웨어 설치 및 실행</a:t>
            </a: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ko-KR" sz="2000" u="none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아파치</a:t>
            </a:r>
            <a:r>
              <a:rPr lang="en-US" altLang="ko-KR" sz="2000" u="none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(Apache)</a:t>
            </a:r>
            <a:r>
              <a:rPr lang="en-US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웹 서버가 </a:t>
            </a:r>
            <a:r>
              <a:rPr lang="ko-KR" altLang="en-US" sz="20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대표적</a:t>
            </a:r>
            <a:endParaRPr lang="en-US" altLang="ko-KR" sz="20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endParaRPr lang="ko-KR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lvl="0" indent="-285750" latinLnBrk="0">
              <a:buFont typeface="Arial" panose="020B0604020202020204" pitchFamily="34" charset="0"/>
              <a:buChar char="•"/>
            </a:pP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서버 </a:t>
            </a:r>
            <a:r>
              <a:rPr lang="ko-KR" altLang="en-US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실행 </a:t>
            </a: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프로그램</a:t>
            </a: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HTML5 </a:t>
            </a: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폼을 전달받아 처리</a:t>
            </a: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2000" u="none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</a:t>
            </a:r>
            <a:r>
              <a:rPr lang="en-US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, JSP, Python </a:t>
            </a:r>
            <a:r>
              <a:rPr lang="ko-KR" altLang="en-US" sz="20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등</a:t>
            </a:r>
            <a:endParaRPr lang="en-US" altLang="ko-KR" sz="20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endParaRPr lang="ko-KR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lvl="0" indent="-285750" latinLnBrk="0">
              <a:buFont typeface="Arial" panose="020B0604020202020204" pitchFamily="34" charset="0"/>
              <a:buChar char="•"/>
            </a:pP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데이터베이스 시스템</a:t>
            </a: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서버 측에 데이터를 저장</a:t>
            </a:r>
            <a:r>
              <a:rPr lang="en-US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및 </a:t>
            </a:r>
            <a:r>
              <a:rPr lang="ko-KR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효율적 관리</a:t>
            </a: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2000" u="none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altLang="ko-KR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, SQL, Oracle </a:t>
            </a:r>
            <a:r>
              <a:rPr lang="ko-KR" altLang="en-US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등</a:t>
            </a:r>
            <a:endParaRPr lang="ko-KR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51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1512" y="498744"/>
            <a:ext cx="2324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APM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설치하기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71512" y="1268760"/>
            <a:ext cx="109740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데이터베이스를 이용한 웹 서버의 표준 구성이라고 할 수 </a:t>
            </a:r>
            <a:r>
              <a:rPr lang="ko-KR" altLang="en-US" sz="2000" u="none" kern="0" dirty="0">
                <a:latin typeface="10X10" panose="020D0604000000000000" pitchFamily="50" charset="-127"/>
                <a:ea typeface="10X10" panose="020D0604000000000000" pitchFamily="50" charset="-127"/>
              </a:rPr>
              <a:t>있는</a:t>
            </a:r>
            <a:r>
              <a:rPr lang="ko-KR" altLang="en-US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APM(Apache + PHP + MySQL</a:t>
            </a:r>
            <a:r>
              <a:rPr lang="en-US" altLang="ko-KR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altLang="ko-KR" sz="2000" u="none" kern="0" dirty="0" smtClean="0">
              <a:solidFill>
                <a:srgbClr val="FF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웹을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이용하여 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이용할 수 있는 툴인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도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Apache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MySQL, PHP,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순서대로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주의 사항</a:t>
            </a:r>
            <a:r>
              <a:rPr lang="en-US" altLang="ko-KR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endParaRPr lang="ko-KR" altLang="en-US" sz="2000" u="none" kern="0" dirty="0">
              <a:solidFill>
                <a:srgbClr val="FF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한 가지 중요한 것은 서버 설치나 </a:t>
            </a:r>
            <a:r>
              <a:rPr lang="en-US" altLang="ko-KR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DB 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 중에 </a:t>
            </a:r>
            <a:r>
              <a:rPr lang="ko-KR" altLang="en-US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입력하는 암호는 반드시 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기억해야 하며</a:t>
            </a:r>
            <a:r>
              <a:rPr lang="en-US" altLang="ko-KR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그래야 서버 </a:t>
            </a:r>
            <a:r>
              <a:rPr lang="ko-KR" altLang="en-US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프로그램을 실행하거나 데이터 베이스에 접근할 때 제대로 실행할 수 있다</a:t>
            </a:r>
            <a:r>
              <a:rPr lang="en-US" altLang="ko-KR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endParaRPr lang="en-US" altLang="ko-KR" sz="2000" u="none" kern="0" dirty="0" smtClean="0">
              <a:solidFill>
                <a:srgbClr val="FF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아래 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 시에는 </a:t>
            </a:r>
            <a:r>
              <a:rPr lang="ko-KR" altLang="en-US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모든 패스워드를 </a:t>
            </a:r>
            <a:r>
              <a:rPr lang="en-US" altLang="ko-KR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root </a:t>
            </a:r>
            <a:r>
              <a:rPr lang="ko-KR" altLang="en-US" sz="2000" u="none" kern="0" dirty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</a:t>
            </a:r>
            <a:r>
              <a:rPr lang="ko-KR" altLang="en-US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설정하기로 한다</a:t>
            </a:r>
            <a:r>
              <a:rPr lang="en-US" altLang="ko-KR" sz="2000" u="none" kern="0" dirty="0" smtClean="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2000" u="none" kern="0" spc="0" dirty="0">
              <a:solidFill>
                <a:srgbClr val="FF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6154" y="5301208"/>
            <a:ext cx="10287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en-US" altLang="ko-KR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apt-get </a:t>
            </a:r>
            <a:r>
              <a:rPr lang="ko-KR" altLang="en-US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을 업데이트 </a:t>
            </a:r>
            <a:r>
              <a:rPr lang="en-US" altLang="ko-KR" sz="16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6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미러사이트를</a:t>
            </a:r>
            <a:r>
              <a:rPr lang="ko-KR" altLang="en-US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 최신버전으로 업데이트를 하기 </a:t>
            </a:r>
            <a:r>
              <a:rPr lang="ko-KR" altLang="en-US" sz="16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위함</a:t>
            </a:r>
            <a:r>
              <a:rPr lang="en-US" altLang="ko-KR" sz="16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6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en-US" altLang="ko-KR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6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 apt-get update</a:t>
            </a:r>
            <a:endParaRPr lang="ko-KR" altLang="en-US" sz="16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en-US" altLang="ko-KR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6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600" u="none" dirty="0">
                <a:latin typeface="10X10" panose="020D0604000000000000" pitchFamily="50" charset="-127"/>
                <a:ea typeface="10X10" panose="020D0604000000000000" pitchFamily="50" charset="-127"/>
              </a:rPr>
              <a:t> apt-get upgrade</a:t>
            </a:r>
            <a:endParaRPr lang="ko-KR" altLang="en-US" sz="16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endParaRPr lang="ko-KR" altLang="en-US" sz="16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8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sz="2800" u="none" dirty="0">
                <a:latin typeface="10X10" panose="020D0604000000000000" pitchFamily="50" charset="-127"/>
                <a:ea typeface="10X10" panose="020D0604000000000000" pitchFamily="50" charset="-127"/>
              </a:rPr>
              <a:t>Apache </a:t>
            </a:r>
            <a:r>
              <a:rPr lang="ko-KR" altLang="en-US" sz="2800" u="none" dirty="0">
                <a:latin typeface="10X10" panose="020D0604000000000000" pitchFamily="50" charset="-127"/>
                <a:ea typeface="10X10" panose="020D0604000000000000" pitchFamily="50" charset="-127"/>
              </a:rPr>
              <a:t>웹 서버 설치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806" y="1052736"/>
            <a:ext cx="13526066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아파치 서버 설치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apt-get install apache2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디스크 스페이스를 사용하겠다는 물음에 ‘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Y’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선택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설치가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계속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진행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라즈베리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파이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에서는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웹 문서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루트가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var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/www/html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바뀜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pi”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유저가 웹 서버의 문서 폴더인 “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var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/www/”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폴더 및 파일 등의 소유 권한을 갖도록 소유권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설정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chown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pi -R 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var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/www/html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라즈베리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파이가 다음 기동할 때부터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apache2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자동적으로 기동하도록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설정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update-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rc.d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apache2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defaults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크롬 브라우저에서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라즈베리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아이피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주소를 접속하면 아래와 같은 화면이 나온다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1025" name="_x355581704" descr="EMB000054d0b4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501008"/>
            <a:ext cx="2952328" cy="28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55316"/>
            <a:ext cx="209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MySQL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sz="2800" u="none" dirty="0"/>
          </a:p>
        </p:txBody>
      </p:sp>
      <p:pic>
        <p:nvPicPr>
          <p:cNvPr id="2049" name="_x355584424" descr="EMB000054d0b4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3364696"/>
            <a:ext cx="5328592" cy="29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0506" y="980728"/>
            <a:ext cx="102540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apt-get install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-server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-client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libmysqlclient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-dev</a:t>
            </a:r>
          </a:p>
          <a:p>
            <a:endParaRPr 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진행이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되면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Package configuration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화면이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나온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고</a:t>
            </a: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두 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번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정도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패스워드를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입력하는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화면에서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패스워드를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입력하고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잘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기억하기</a:t>
            </a:r>
            <a:endParaRPr lang="en-US" altLang="ko-KR" sz="18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Root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유저에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대한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암호를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여기서는</a:t>
            </a:r>
            <a:r>
              <a:rPr 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root 로 </a:t>
            </a:r>
            <a:r>
              <a:rPr lang="en-US" sz="1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암호</a:t>
            </a:r>
            <a:r>
              <a:rPr 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입력</a:t>
            </a:r>
            <a:r>
              <a:rPr 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Stretch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버전의 경우 </a:t>
            </a:r>
            <a:endParaRPr lang="en-US" altLang="ko-KR" sz="18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apt-get install 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-server </a:t>
            </a:r>
            <a:r>
              <a:rPr lang="en-US" altLang="ko-KR" sz="1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-client client-</a:t>
            </a:r>
            <a:r>
              <a:rPr lang="en-US" altLang="ko-KR" sz="1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libmysqlclient</a:t>
            </a: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-dev</a:t>
            </a:r>
            <a:endParaRPr lang="en-US" altLang="ko-KR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2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0506" y="255316"/>
            <a:ext cx="209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MySQL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sz="2800" u="none" dirty="0"/>
          </a:p>
        </p:txBody>
      </p:sp>
      <p:sp>
        <p:nvSpPr>
          <p:cNvPr id="4" name="직사각형 3"/>
          <p:cNvSpPr/>
          <p:nvPr/>
        </p:nvSpPr>
        <p:spPr>
          <a:xfrm>
            <a:off x="450506" y="908720"/>
            <a:ext cx="10181998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외부에서도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 접속할 수 있도록 다음의 명령어를 이용하여 “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my.cnf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”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파일 열기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아래 줄을 코멘트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아웃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앞에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입력한다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하여 비활성화 시킨다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nano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my.cnf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문서 편집기 열기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약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60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라인 근처의 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endParaRPr lang="ko-KR" altLang="en-US" sz="1800" u="none" kern="0" dirty="0">
              <a:solidFill>
                <a:srgbClr val="0000CC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 Instead of skip-networking the default is now to listen only on</a:t>
            </a:r>
            <a:endParaRPr lang="ko-KR" altLang="en-US" sz="1800" u="none" kern="0" dirty="0">
              <a:solidFill>
                <a:srgbClr val="0000CC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 localhost which is more compatible and is not less secure.</a:t>
            </a:r>
            <a:endParaRPr lang="ko-KR" altLang="en-US" sz="1800" u="none" kern="0" dirty="0">
              <a:solidFill>
                <a:srgbClr val="0000CC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bind-address = 127.0.0.1</a:t>
            </a:r>
            <a:endParaRPr lang="ko-KR" altLang="en-US" sz="1800" u="none" kern="0" dirty="0">
              <a:solidFill>
                <a:srgbClr val="0000CC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endParaRPr lang="ko-KR" altLang="en-US" sz="1800" u="none" kern="0" dirty="0">
              <a:solidFill>
                <a:srgbClr val="0000CC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위 문장에서 </a:t>
            </a: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bind-address </a:t>
            </a:r>
            <a:r>
              <a:rPr lang="ko-KR" altLang="en-US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문장의 앞에 </a:t>
            </a: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ko-KR" altLang="en-US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추가한다</a:t>
            </a: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1800" u="none" kern="0" dirty="0">
              <a:solidFill>
                <a:srgbClr val="0000CC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#bind-address = </a:t>
            </a:r>
            <a:r>
              <a:rPr lang="en-US" altLang="ko-KR" sz="1800" u="none" kern="0" dirty="0" smtClean="0">
                <a:solidFill>
                  <a:srgbClr val="0000C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127.0.0.1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Ctrl-x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컨트롤 키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ctrl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키와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x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키를 동시에 누르는 기능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눌러 저장하겠냐는 물음에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y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누르고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파일 이름은 동일하니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enter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누르고 완료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0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라즈베리파이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설치</a:t>
            </a:r>
            <a:endParaRPr lang="en-US" sz="2800" u="none" dirty="0"/>
          </a:p>
        </p:txBody>
      </p:sp>
      <p:sp>
        <p:nvSpPr>
          <p:cNvPr id="5" name="직사각형 4"/>
          <p:cNvSpPr/>
          <p:nvPr/>
        </p:nvSpPr>
        <p:spPr>
          <a:xfrm>
            <a:off x="551384" y="1052736"/>
            <a:ext cx="1022513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raspbian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Linux OS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이미지를 다운로드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en-US" altLang="ko-KR" sz="1800" u="none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10X10" panose="020D0604000000000000" pitchFamily="50" charset="-127"/>
                <a:ea typeface="10X10" panose="020D0604000000000000" pitchFamily="50" charset="-127"/>
                <a:hlinkClick r:id="rId3"/>
              </a:rPr>
              <a:t>https://www.raspberrypi.org/downloads/raspberry-pi-desktop/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접속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DEBIAN STRETCH WITH RASPBERRY PI DESKTOP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이미지 파일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다운로드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33" y="2636912"/>
            <a:ext cx="5353050" cy="3590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63952" y="2636912"/>
            <a:ext cx="1022513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microSD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카드를 리더기에 넣고 컴퓨터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USB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포트에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연결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1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0506" y="255316"/>
            <a:ext cx="209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MySQL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sz="2800" u="none" dirty="0"/>
          </a:p>
        </p:txBody>
      </p:sp>
      <p:sp>
        <p:nvSpPr>
          <p:cNvPr id="4" name="직사각형 3"/>
          <p:cNvSpPr/>
          <p:nvPr/>
        </p:nvSpPr>
        <p:spPr>
          <a:xfrm>
            <a:off x="459791" y="1124744"/>
            <a:ext cx="10181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여기서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아래 명령어를 입력하여 잘 설치되었는지 버전을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확인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아래처럼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버전이 나오면 설치가 잘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된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것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pi@raspberrypi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:~ $ </a:t>
            </a: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--version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mysql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Ver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14.14 </a:t>
            </a: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Distrib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5.5.54, for </a:t>
            </a: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debian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</a:t>
            </a: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linux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-gnu (armv7l) using </a:t>
            </a:r>
            <a:r>
              <a:rPr lang="en-US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readline</a:t>
            </a:r>
            <a:r>
              <a:rPr 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6.3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ko-KR" altLang="en-US" sz="20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1" y="3467029"/>
            <a:ext cx="11305256" cy="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1612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PHP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50506" y="980728"/>
            <a:ext cx="107828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pi@raspberrypi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:~ $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apt-get install php5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 시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메모리 공간이 필요하다고 메시지가 나오면 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y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누르고 설치를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계속 진행</a:t>
            </a: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다음의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명령어로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버전 확인 후</a:t>
            </a: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아래처럼 나오면 설치가 잘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된 것</a:t>
            </a: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pi@raspberrypi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:~ $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-version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 5.6.30-0+deb8u1 (cli) (built: Apr 14 2017 16:20:58)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Copyright (c) 1997-2016 The PHP Group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Zend Engine v2.6.0, Copyright (c) 1998-2016 Zend Technologies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with Zend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OPcache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v7.0.6-dev, Copyright (c) 1999-2016, by Zend </a:t>
            </a: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Technologies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1612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PHP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50506" y="980728"/>
            <a:ext cx="1078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</a:t>
            </a: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가 제대로 설치가 되었는지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확인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설치된 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정보를 확인하는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작업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nano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/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var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/www/html/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phpinfo.php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&lt;?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phpinfo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();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?&gt;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브라우저에서 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http://192.168.1.242/phpinfo.php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치면 아래와 같은 정보가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뜸</a:t>
            </a:r>
            <a:endParaRPr lang="en-US" altLang="ko-KR" sz="20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혹시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백지로 나오는 현상이 발생하면 위의 </a:t>
            </a:r>
            <a:r>
              <a:rPr lang="en-US" altLang="ko-KR" sz="20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phpinfo.php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파일을 다시 열어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수정</a:t>
            </a:r>
            <a:endParaRPr lang="ko-KR" altLang="en-US" sz="20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_x355584184" descr="EMB000054d0b4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87070"/>
            <a:ext cx="3669868" cy="308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9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0506" y="287070"/>
            <a:ext cx="3323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sz="2800" u="none" dirty="0"/>
          </a:p>
        </p:txBody>
      </p:sp>
      <p:sp>
        <p:nvSpPr>
          <p:cNvPr id="4" name="직사각형 3"/>
          <p:cNvSpPr/>
          <p:nvPr/>
        </p:nvSpPr>
        <p:spPr>
          <a:xfrm>
            <a:off x="450506" y="1052736"/>
            <a:ext cx="10181998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툴은 브라우저에서 데이터베이스를 관리하는 </a:t>
            </a:r>
            <a:r>
              <a:rPr lang="ko-KR" altLang="en-US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툴임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편하게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데이터베이스를 조회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생성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업데이트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삭제 작업을 할 수 있도록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설치해 줌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apt-get install 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설치하는 중간에 패스워드와 설정을 물어오는데 디폴트로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설정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비밀번호도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동일하게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-&gt;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여기서는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root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설정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사용자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비번을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번 정도 물어보는데 입력하면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됨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3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0506" y="287070"/>
            <a:ext cx="3323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sz="2800" u="none" dirty="0"/>
          </a:p>
        </p:txBody>
      </p:sp>
      <p:sp>
        <p:nvSpPr>
          <p:cNvPr id="4" name="직사각형 3"/>
          <p:cNvSpPr/>
          <p:nvPr/>
        </p:nvSpPr>
        <p:spPr>
          <a:xfrm>
            <a:off x="450506" y="1052736"/>
            <a:ext cx="1018199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- apache </a:t>
            </a:r>
            <a:r>
              <a:rPr lang="ko-KR" altLang="en-US" sz="2000" u="none" dirty="0">
                <a:latin typeface="10X10" panose="020D0604000000000000" pitchFamily="50" charset="-127"/>
                <a:ea typeface="10X10" panose="020D0604000000000000" pitchFamily="50" charset="-127"/>
              </a:rPr>
              <a:t>설정 </a:t>
            </a:r>
            <a:r>
              <a:rPr lang="ko-KR" altLang="en-US" sz="20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추가하기</a:t>
            </a:r>
            <a:endParaRPr lang="en-US" altLang="ko-KR" sz="20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endParaRPr lang="en-US" altLang="ko-KR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nano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/</a:t>
            </a:r>
            <a:r>
              <a:rPr lang="en-US" altLang="ko-KR" sz="1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/apache2/apache2.conf</a:t>
            </a:r>
          </a:p>
          <a:p>
            <a:pPr latinLnBrk="1"/>
            <a:endParaRPr lang="ko-KR" alt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이 명령어를 </a:t>
            </a:r>
            <a:r>
              <a:rPr lang="ko-KR" alt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마지막줄에</a:t>
            </a:r>
            <a:r>
              <a:rPr lang="ko-KR" alt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넣어주기</a:t>
            </a:r>
            <a:endParaRPr lang="en-US" altLang="ko-KR" sz="18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ko-KR" alt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Include /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apache.conf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18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endParaRPr lang="ko-KR" alt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Apache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재가동</a:t>
            </a:r>
            <a:endParaRPr lang="en-US" altLang="ko-KR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service apache2 restart</a:t>
            </a:r>
            <a:endParaRPr lang="ko-KR" alt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0506" y="287070"/>
            <a:ext cx="3323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설치</a:t>
            </a:r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sz="2800" u="none" dirty="0"/>
          </a:p>
        </p:txBody>
      </p:sp>
      <p:sp>
        <p:nvSpPr>
          <p:cNvPr id="4" name="직사각형 3"/>
          <p:cNvSpPr/>
          <p:nvPr/>
        </p:nvSpPr>
        <p:spPr>
          <a:xfrm>
            <a:off x="450506" y="1124744"/>
            <a:ext cx="1018199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400" u="none" dirty="0">
                <a:latin typeface="10X10" panose="020D0604000000000000" pitchFamily="50" charset="-127"/>
                <a:ea typeface="10X10" panose="020D0604000000000000" pitchFamily="50" charset="-127"/>
              </a:rPr>
              <a:t>webserver </a:t>
            </a:r>
            <a:r>
              <a:rPr lang="ko-KR" altLang="en-US" sz="24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접속하기</a:t>
            </a:r>
            <a:endParaRPr lang="en-US" altLang="ko-KR" sz="24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endParaRPr lang="ko-KR" altLang="en-US" sz="24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ko-KR" alt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웹 브라우저를 열고 </a:t>
            </a:r>
            <a:r>
              <a:rPr lang="ko-KR" altLang="en-US" sz="1800" u="none" dirty="0" err="1">
                <a:latin typeface="10X10" panose="020D0604000000000000" pitchFamily="50" charset="-127"/>
                <a:ea typeface="10X10" panose="020D0604000000000000" pitchFamily="50" charset="-127"/>
              </a:rPr>
              <a:t>주소줄에</a:t>
            </a:r>
            <a:r>
              <a:rPr lang="ko-KR" altLang="en-US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 다음을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넣어 </a:t>
            </a:r>
            <a:r>
              <a:rPr lang="ko-KR" altLang="en-US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확인</a:t>
            </a:r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1800" u="none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endParaRPr lang="en-US" altLang="ko-KR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atinLnBrk="1"/>
            <a:r>
              <a:rPr lang="en-US" altLang="ko-KR" sz="1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http</a:t>
            </a:r>
            <a:r>
              <a:rPr lang="en-US" altLang="ko-KR" sz="1800" u="none" dirty="0">
                <a:latin typeface="10X10" panose="020D0604000000000000" pitchFamily="50" charset="-127"/>
                <a:ea typeface="10X10" panose="020D0604000000000000" pitchFamily="50" charset="-127"/>
              </a:rPr>
              <a:t>://192.168.1.242/phpmyadmin/</a:t>
            </a:r>
            <a:endParaRPr lang="ko-KR" altLang="en-US" sz="1800" u="none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7169" name="_x355581864" descr="EMB000054d0b4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980728"/>
            <a:ext cx="6350957" cy="50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0506" y="3717032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로그인 페이지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id :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바꾸지 않았다면 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root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pw :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아까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넣어준 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pw</a:t>
            </a:r>
            <a:endParaRPr lang="ko-KR" altLang="en-US" sz="20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4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0506" y="1124744"/>
            <a:ext cx="10614046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라즈베리파이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APM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설치후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잘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설치를 하였는데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http://192.168.1.242/phpmyadmin/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해도 화면이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안 나오는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경우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이럴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경우에는 아래 명령어로 아파치 설정 파일을 열어서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편집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nano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/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/apache2/apache2.conf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그래서 적당한 곳에 아래 설정을 추가한다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(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맨 아래 넣는다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.)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 Enable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Include 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phpmyadmin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apache.conf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이렇게 하고 나면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아파치를 </a:t>
            </a:r>
            <a:r>
              <a:rPr lang="ko-KR" altLang="en-US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재시작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해야 함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/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init.d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/apache2 restart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0506" y="287070"/>
            <a:ext cx="3613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라즈베리파이에서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확인</a:t>
            </a:r>
            <a:endParaRPr lang="en-US" sz="2800" u="none" dirty="0"/>
          </a:p>
        </p:txBody>
      </p:sp>
    </p:spTree>
    <p:extLst>
      <p:ext uri="{BB962C8B-B14F-4D97-AF65-F5344CB8AC3E}">
        <p14:creationId xmlns:p14="http://schemas.microsoft.com/office/powerpoint/2010/main" val="33733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홈페이지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띄워보기</a:t>
            </a:r>
            <a:endParaRPr lang="en-US" sz="2800" u="none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6" y="1124744"/>
            <a:ext cx="6721261" cy="3376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2871462"/>
            <a:ext cx="5865941" cy="32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라즈베리파이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설치</a:t>
            </a:r>
            <a:endParaRPr lang="en-US" sz="2800" u="none" dirty="0"/>
          </a:p>
        </p:txBody>
      </p:sp>
      <p:sp>
        <p:nvSpPr>
          <p:cNvPr id="5" name="직사각형 4"/>
          <p:cNvSpPr/>
          <p:nvPr/>
        </p:nvSpPr>
        <p:spPr>
          <a:xfrm>
            <a:off x="551384" y="1052736"/>
            <a:ext cx="1022513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SD Card formatter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로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microSD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메모리를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포맷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2132856"/>
            <a:ext cx="3600450" cy="40290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738" y="1546637"/>
            <a:ext cx="11704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https://www.sdcard.org/downloads/formatter_4/index.html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2132856"/>
            <a:ext cx="6362700" cy="1304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37" y="3577097"/>
            <a:ext cx="6477000" cy="157162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4007768" y="3284984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7409862" y="4432015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9416" y="2478088"/>
            <a:ext cx="3672408" cy="726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19892" y="4643361"/>
            <a:ext cx="3672408" cy="726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라즈베리파이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설치</a:t>
            </a:r>
            <a:endParaRPr lang="en-US" sz="2800" u="none" dirty="0"/>
          </a:p>
        </p:txBody>
      </p:sp>
      <p:sp>
        <p:nvSpPr>
          <p:cNvPr id="5" name="직사각형 4"/>
          <p:cNvSpPr/>
          <p:nvPr/>
        </p:nvSpPr>
        <p:spPr>
          <a:xfrm>
            <a:off x="551384" y="1052736"/>
            <a:ext cx="1022513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win32diskimager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또는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Etcher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프로그램을 이용하여 이미지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microSD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메모리에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쓰기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628800"/>
            <a:ext cx="4104456" cy="19693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1628800"/>
            <a:ext cx="4533900" cy="312420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6001903">
            <a:off x="4882438" y="2474795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5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라즈베리파이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설치</a:t>
            </a:r>
            <a:endParaRPr lang="en-US" sz="2800" u="none" dirty="0"/>
          </a:p>
        </p:txBody>
      </p:sp>
      <p:sp>
        <p:nvSpPr>
          <p:cNvPr id="5" name="직사각형 4"/>
          <p:cNvSpPr/>
          <p:nvPr/>
        </p:nvSpPr>
        <p:spPr>
          <a:xfrm>
            <a:off x="335360" y="980728"/>
            <a:ext cx="12097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5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raspberryPi3B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모델에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microSD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카드를 장착하고 전원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(micro 5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핀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),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키보드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마우스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모니터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(HDMI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케이블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연결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부팅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시작됨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시작 화면 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2129895"/>
            <a:ext cx="7705700" cy="39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3358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cf. </a:t>
            </a:r>
            <a:r>
              <a:rPr lang="ko-KR" altLang="en-US" sz="2800" u="none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와이파이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연결하기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57360" y="980728"/>
            <a:ext cx="108952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SMU </a:t>
            </a:r>
            <a:r>
              <a:rPr lang="ko-KR" altLang="en-US" sz="14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와이파이에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연결하고 싶을 경우</a:t>
            </a: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무선 연결 옵션을 변경해 줘야 함</a:t>
            </a:r>
            <a:endParaRPr lang="en-US" altLang="ko-KR" sz="14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기존 </a:t>
            </a:r>
            <a:r>
              <a:rPr lang="ko-KR" altLang="en-US" sz="14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와이파이는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비밀번호만 입력하면 연결이 가능하나</a:t>
            </a: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SMU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는 아이디까지 입력해 </a:t>
            </a:r>
            <a:r>
              <a:rPr lang="ko-KR" altLang="en-US" sz="14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줘야하기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때문</a:t>
            </a:r>
            <a:endParaRPr lang="en-US" altLang="ko-KR" sz="14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ROOT 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권한으로 바꿔준 후</a:t>
            </a: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 (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비밀번호 모를 경우 </a:t>
            </a:r>
            <a:r>
              <a:rPr lang="en-US" altLang="ko-KR" sz="14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4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passwd</a:t>
            </a: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root </a:t>
            </a:r>
            <a:r>
              <a:rPr lang="ko-KR" altLang="en-US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 후 새 패스워드 입력</a:t>
            </a:r>
            <a:r>
              <a:rPr lang="en-US" altLang="ko-KR" sz="14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) </a:t>
            </a:r>
            <a:endParaRPr lang="en-US" altLang="ko-KR" sz="14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4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etc</a:t>
            </a:r>
            <a:r>
              <a:rPr lang="en-US" altLang="ko-KR" sz="14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4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wpa_supplicant</a:t>
            </a:r>
            <a:r>
              <a:rPr lang="en-US" altLang="ko-KR" sz="14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en-US" altLang="ko-KR" sz="14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wpa_supplicant.conf</a:t>
            </a:r>
            <a:r>
              <a:rPr lang="en-US" altLang="ko-KR" sz="14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4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파일을 수정</a:t>
            </a:r>
            <a:endParaRPr lang="en-US" altLang="ko-KR" sz="14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4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4241"/>
          <a:stretch/>
        </p:blipFill>
        <p:spPr>
          <a:xfrm>
            <a:off x="767408" y="2268547"/>
            <a:ext cx="4191000" cy="3107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7080"/>
          <a:stretch/>
        </p:blipFill>
        <p:spPr>
          <a:xfrm>
            <a:off x="6168008" y="2268547"/>
            <a:ext cx="4191000" cy="35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1572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원격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접속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7464152" y="2060848"/>
            <a:ext cx="6096000" cy="3970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ifconfig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실행후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ip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address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확인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5" y="1760136"/>
            <a:ext cx="6552728" cy="45837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80176" y="429309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유선 인터넷의 경우 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Eth0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 있는 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ip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무선 인터넷의 경우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Wlan0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 있는 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ip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</a:t>
            </a:r>
            <a:endParaRPr lang="ko-KR" altLang="en-US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506" y="840980"/>
            <a:ext cx="1075806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sudo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rasp-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config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실행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Interface options -&gt; SSH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Enable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시킴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raspberry3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부터는 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ssh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가 기본으로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enabled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되어 있음</a:t>
            </a:r>
            <a:endParaRPr lang="en-US" altLang="ko-KR" sz="18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0505" y="4941168"/>
            <a:ext cx="6787627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3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06" y="287070"/>
            <a:ext cx="403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Putty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를 이용한 원격 접속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57361" y="98072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</a:t>
            </a:r>
            <a:r>
              <a:rPr lang="en-US" altLang="ko-KR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putty </a:t>
            </a:r>
            <a:r>
              <a:rPr lang="ko-KR" altLang="en-US" sz="20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다운로드 후 </a:t>
            </a:r>
            <a:r>
              <a:rPr lang="ko-KR" altLang="en-US" sz="20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실행</a:t>
            </a:r>
            <a:endParaRPr lang="ko-KR" altLang="en-US" sz="2000" u="none" kern="0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6" y="1628800"/>
            <a:ext cx="5116910" cy="4425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408" y="5445224"/>
            <a:ext cx="2664296" cy="60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07969" y="1623058"/>
            <a:ext cx="612068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4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라즈베리파이의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ip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주소 </a:t>
            </a:r>
            <a:r>
              <a:rPr lang="ko-KR" altLang="en-US" sz="1800" u="none" kern="0" dirty="0" err="1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입력후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실행 </a:t>
            </a:r>
            <a:endParaRPr lang="en-US" altLang="ko-KR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ID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및 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password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입력</a:t>
            </a:r>
          </a:p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>
                <a:solidFill>
                  <a:srgbClr val="0000FF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id : pi password : </a:t>
            </a:r>
            <a:r>
              <a:rPr lang="en-US" altLang="ko-KR" sz="1800" u="none" kern="0" dirty="0" smtClean="0">
                <a:solidFill>
                  <a:srgbClr val="0000FF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raspberry</a:t>
            </a:r>
            <a:endParaRPr lang="ko-KR" altLang="en-US" sz="1800" u="none" kern="0" dirty="0">
              <a:solidFill>
                <a:srgbClr val="0000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18" y="2745133"/>
            <a:ext cx="3786977" cy="34287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013157" y="2448420"/>
            <a:ext cx="6096000" cy="3970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5</a:t>
            </a:r>
            <a:r>
              <a:rPr lang="en-US" altLang="ko-KR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ko-KR" altLang="en-US" sz="1800" u="none" kern="0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원격 접속 완료</a:t>
            </a:r>
            <a:endParaRPr lang="ko-KR" altLang="en-US" sz="1800" u="none" kern="0" spc="0" dirty="0">
              <a:solidFill>
                <a:srgbClr val="000000"/>
              </a:solidFill>
              <a:effectLst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4421"/>
          <a:stretch/>
        </p:blipFill>
        <p:spPr>
          <a:xfrm>
            <a:off x="7764164" y="3142204"/>
            <a:ext cx="4267589" cy="31523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0506" y="287070"/>
            <a:ext cx="5737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원격데스크톤 연결을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800" u="none" dirty="0" smtClean="0">
                <a:latin typeface="10X10" panose="020D0604000000000000" pitchFamily="50" charset="-127"/>
                <a:ea typeface="10X10" panose="020D0604000000000000" pitchFamily="50" charset="-127"/>
              </a:rPr>
              <a:t>이용한 원격 접속</a:t>
            </a:r>
            <a:endParaRPr lang="en-US" sz="2800" u="none" dirty="0"/>
          </a:p>
        </p:txBody>
      </p:sp>
      <p:sp>
        <p:nvSpPr>
          <p:cNvPr id="3" name="직사각형 2"/>
          <p:cNvSpPr/>
          <p:nvPr/>
        </p:nvSpPr>
        <p:spPr>
          <a:xfrm>
            <a:off x="450506" y="1052736"/>
            <a:ext cx="102471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3. 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원격데스크톱 연결 실행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en-US" altLang="ko-KR" sz="1800" u="none" kern="0" dirty="0" err="1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ip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주소 및 사용자 계정 연결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비밀번호 입력 후 로그인 </a:t>
            </a:r>
            <a:r>
              <a:rPr lang="en-US" altLang="ko-KR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ko-KR" altLang="en-US" sz="1800" u="none" kern="0" dirty="0" smtClean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원격 접속 완료 </a:t>
            </a:r>
            <a:endParaRPr lang="ko-KR" altLang="en-US" sz="1800" u="none" kern="0" dirty="0" smtClean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3579" r="72137"/>
          <a:stretch/>
        </p:blipFill>
        <p:spPr>
          <a:xfrm>
            <a:off x="450506" y="2204864"/>
            <a:ext cx="2345185" cy="40896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1939741"/>
            <a:ext cx="3830889" cy="4354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40808" t="26989" r="10223"/>
          <a:stretch/>
        </p:blipFill>
        <p:spPr>
          <a:xfrm>
            <a:off x="7032104" y="4151759"/>
            <a:ext cx="2592288" cy="214275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2707690" y="3825211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6200000">
            <a:off x="6689289" y="4784255"/>
            <a:ext cx="410902" cy="277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18556</TotalTime>
  <Words>1318</Words>
  <Application>Microsoft Office PowerPoint</Application>
  <PresentationFormat>와이드스크린</PresentationFormat>
  <Paragraphs>236</Paragraphs>
  <Slides>27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  <vt:variant>
        <vt:lpstr>재구성한 쇼</vt:lpstr>
      </vt:variant>
      <vt:variant>
        <vt:i4>2</vt:i4>
      </vt:variant>
    </vt:vector>
  </HeadingPairs>
  <TitlesOfParts>
    <vt:vector size="39" baseType="lpstr">
      <vt:lpstr>10X10</vt:lpstr>
      <vt:lpstr>DejaVu Sans</vt:lpstr>
      <vt:lpstr>굴림</vt:lpstr>
      <vt:lpstr>맑은 고딕</vt:lpstr>
      <vt:lpstr>Arial</vt:lpstr>
      <vt:lpstr>Calibri</vt:lpstr>
      <vt:lpstr>Calibri Light</vt:lpstr>
      <vt:lpstr>Tahoma</vt:lpstr>
      <vt:lpstr>Times New Roman</vt:lpstr>
      <vt:lpstr>Blends</vt:lpstr>
      <vt:lpstr>라즈베리파이3을 이용한 리눅스 서버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웹의 개념</vt:lpstr>
      <vt:lpstr>웹의 작동원리</vt:lpstr>
      <vt:lpstr>웹 서버의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 Show 1</vt:lpstr>
      <vt:lpstr>Custom Show 2</vt:lpstr>
    </vt:vector>
  </TitlesOfParts>
  <Company>CSLA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 C Programming</dc:title>
  <dc:creator>lanctradm</dc:creator>
  <cp:lastModifiedBy>jwlee</cp:lastModifiedBy>
  <cp:revision>349</cp:revision>
  <cp:lastPrinted>2018-11-07T02:45:30Z</cp:lastPrinted>
  <dcterms:created xsi:type="dcterms:W3CDTF">2001-04-20T05:55:02Z</dcterms:created>
  <dcterms:modified xsi:type="dcterms:W3CDTF">2018-11-22T08:13:25Z</dcterms:modified>
</cp:coreProperties>
</file>